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  <p:sldMasterId id="2147483697" r:id="rId2"/>
    <p:sldMasterId id="2147483710" r:id="rId3"/>
    <p:sldMasterId id="2147483722" r:id="rId4"/>
    <p:sldMasterId id="2147483734" r:id="rId5"/>
    <p:sldMasterId id="2147483739" r:id="rId6"/>
    <p:sldMasterId id="2147483752" r:id="rId7"/>
  </p:sldMasterIdLst>
  <p:notesMasterIdLst>
    <p:notesMasterId r:id="rId22"/>
  </p:notesMasterIdLst>
  <p:sldIdLst>
    <p:sldId id="3401" r:id="rId8"/>
    <p:sldId id="276" r:id="rId9"/>
    <p:sldId id="2007577111" r:id="rId10"/>
    <p:sldId id="272" r:id="rId11"/>
    <p:sldId id="2007577112" r:id="rId12"/>
    <p:sldId id="2007577113" r:id="rId13"/>
    <p:sldId id="266" r:id="rId14"/>
    <p:sldId id="263" r:id="rId15"/>
    <p:sldId id="2007577114" r:id="rId16"/>
    <p:sldId id="278" r:id="rId17"/>
    <p:sldId id="2007577115" r:id="rId18"/>
    <p:sldId id="267" r:id="rId19"/>
    <p:sldId id="262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4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1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Master" Target="../slideMasters/slideMaster7.xml"/><Relationship Id="rId9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82492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1344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79931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8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50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1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46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249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95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94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9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30535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41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37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13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845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40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36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41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8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36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1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4270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10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27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66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31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83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46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62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58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142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0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2566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633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256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574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66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505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25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7371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31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4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57304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8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409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9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163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1597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273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288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9460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41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046170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7019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529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239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956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5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4468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688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598779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04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668296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239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8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2063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768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1756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7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962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1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8966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545971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93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7830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8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33493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8F09-54AD-4894-9CC3-48AE4BF9C22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B7D1-608C-4A99-86F9-DF4EB0FE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5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73" r:id="rId12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8F09-54AD-4894-9CC3-48AE4BF9C22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B7D1-608C-4A99-86F9-DF4EB0FE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8F09-54AD-4894-9CC3-48AE4BF9C22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B7D1-608C-4A99-86F9-DF4EB0FE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6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32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3315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62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2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2.emf"/><Relationship Id="rId4" Type="http://schemas.openxmlformats.org/officeDocument/2006/relationships/image" Target="../media/image5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8" y="260648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4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Chuột nhà và chuột đ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512" y="1143173"/>
            <a:ext cx="9255906" cy="53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7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6B477A-5532-4780-980B-6C86EA528EB6}"/>
              </a:ext>
            </a:extLst>
          </p:cNvPr>
          <p:cNvSpPr/>
          <p:nvPr/>
        </p:nvSpPr>
        <p:spPr>
          <a:xfrm>
            <a:off x="2279576" y="566681"/>
            <a:ext cx="22322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06E2EA-0F68-4424-A2B0-1570C7C1F9D9}"/>
              </a:ext>
            </a:extLst>
          </p:cNvPr>
          <p:cNvSpPr/>
          <p:nvPr/>
        </p:nvSpPr>
        <p:spPr>
          <a:xfrm>
            <a:off x="1847528" y="566681"/>
            <a:ext cx="57606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0E92D-729D-4AEE-9F41-4EB153ED6F25}"/>
              </a:ext>
            </a:extLst>
          </p:cNvPr>
          <p:cNvSpPr txBox="1"/>
          <p:nvPr/>
        </p:nvSpPr>
        <p:spPr>
          <a:xfrm>
            <a:off x="3795584" y="1136533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5D6F8A58-029C-48EA-8605-64F3C2385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" t="2440" r="1675" b="2414"/>
          <a:stretch/>
        </p:blipFill>
        <p:spPr>
          <a:xfrm>
            <a:off x="2063552" y="2047392"/>
            <a:ext cx="3820976" cy="2808313"/>
          </a:xfrm>
          <a:prstGeom prst="roundRect">
            <a:avLst>
              <a:gd name="adj" fmla="val 9823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51325A-B3C6-413F-BE14-17878B8AC623}"/>
              </a:ext>
            </a:extLst>
          </p:cNvPr>
          <p:cNvSpPr txBox="1"/>
          <p:nvPr/>
        </p:nvSpPr>
        <p:spPr>
          <a:xfrm>
            <a:off x="2063552" y="5085184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CBD1B-AE08-42C7-9A85-1DCA263DE234}"/>
              </a:ext>
            </a:extLst>
          </p:cNvPr>
          <p:cNvSpPr txBox="1"/>
          <p:nvPr/>
        </p:nvSpPr>
        <p:spPr>
          <a:xfrm>
            <a:off x="6528048" y="5085183"/>
            <a:ext cx="5100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0890D54A-2555-4AE0-AB47-E223A7A5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978896"/>
            <a:ext cx="5100984" cy="29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8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16000"/>
          <a:stretch/>
        </p:blipFill>
        <p:spPr>
          <a:xfrm>
            <a:off x="1487488" y="818709"/>
            <a:ext cx="9649072" cy="4248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6E9A15-DC9B-4E8E-A61B-A3201C169B5E}"/>
              </a:ext>
            </a:extLst>
          </p:cNvPr>
          <p:cNvSpPr txBox="1"/>
          <p:nvPr/>
        </p:nvSpPr>
        <p:spPr>
          <a:xfrm>
            <a:off x="2063552" y="5067181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56B7E-096C-4A5F-AB43-FDA0D96DE220}"/>
              </a:ext>
            </a:extLst>
          </p:cNvPr>
          <p:cNvSpPr txBox="1"/>
          <p:nvPr/>
        </p:nvSpPr>
        <p:spPr>
          <a:xfrm>
            <a:off x="6852084" y="5067181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8C4E11-1366-4F2D-94F8-718F8B646751}"/>
              </a:ext>
            </a:extLst>
          </p:cNvPr>
          <p:cNvSpPr/>
          <p:nvPr/>
        </p:nvSpPr>
        <p:spPr>
          <a:xfrm>
            <a:off x="1991544" y="512569"/>
            <a:ext cx="22322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1A9540-41EF-42A6-A36E-B025D648C11E}"/>
              </a:ext>
            </a:extLst>
          </p:cNvPr>
          <p:cNvSpPr/>
          <p:nvPr/>
        </p:nvSpPr>
        <p:spPr>
          <a:xfrm>
            <a:off x="1559496" y="512569"/>
            <a:ext cx="576064" cy="5040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75296-CF78-4867-A0BB-A751C7710C0D}"/>
              </a:ext>
            </a:extLst>
          </p:cNvPr>
          <p:cNvSpPr txBox="1"/>
          <p:nvPr/>
        </p:nvSpPr>
        <p:spPr>
          <a:xfrm>
            <a:off x="3359696" y="1016625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8019977-1279-4816-9440-3322C88AB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" t="2440" r="1675" b="2414"/>
          <a:stretch/>
        </p:blipFill>
        <p:spPr>
          <a:xfrm>
            <a:off x="2351584" y="1729689"/>
            <a:ext cx="3312368" cy="2102478"/>
          </a:xfrm>
          <a:prstGeom prst="roundRect">
            <a:avLst>
              <a:gd name="adj" fmla="val 9823"/>
            </a:avLst>
          </a:prstGeom>
        </p:spPr>
      </p:pic>
      <p:pic>
        <p:nvPicPr>
          <p:cNvPr id="7" name="Picture 6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CCE0F933-A7E4-4C43-8C4C-3480F9353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729689"/>
            <a:ext cx="4176464" cy="2205040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89DB7AAA-7B07-4242-B760-797D706653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16000"/>
          <a:stretch/>
        </p:blipFill>
        <p:spPr>
          <a:xfrm>
            <a:off x="1891985" y="4077072"/>
            <a:ext cx="7563331" cy="245624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679952" y="1686697"/>
            <a:ext cx="4211074" cy="1110248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2366713" y="1615256"/>
            <a:ext cx="3729289" cy="3729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2400">
              <a:solidFill>
                <a:prstClr val="white"/>
              </a:solidFill>
              <a:latin typeface="Calibri"/>
              <a:ea typeface="等线" panose="020B060402020202020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98" y="1143428"/>
            <a:ext cx="5132742" cy="513274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947050" y="1533935"/>
            <a:ext cx="3176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40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altLang="zh-CN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zh-CN" altLang="en-US" sz="40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600056" y="2687429"/>
            <a:ext cx="4577891" cy="1039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600056" y="3792052"/>
            <a:ext cx="4577891" cy="10397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600056" y="4824680"/>
            <a:ext cx="4577891" cy="10397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89988">
            <a:off x="3032181" y="2230284"/>
            <a:ext cx="3680482" cy="1671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defTabSz="342900"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947050" y="2605373"/>
            <a:ext cx="329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40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zh-CN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zh-CN" altLang="en-US" sz="40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8004759" y="3673063"/>
            <a:ext cx="3325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40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altLang="zh-CN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zh-CN" altLang="en-US" sz="40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8004759" y="4723896"/>
            <a:ext cx="306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40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endParaRPr lang="zh-CN" altLang="en-US" sz="40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27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726061" y="1988840"/>
            <a:ext cx="6739877" cy="2206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 70: ÔN TẬP VÀ KỂ CHUYỆN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6C1DB-5363-4B7D-A1B5-B892E810EFA3}"/>
              </a:ext>
            </a:extLst>
          </p:cNvPr>
          <p:cNvSpPr txBox="1"/>
          <p:nvPr/>
        </p:nvSpPr>
        <p:spPr>
          <a:xfrm>
            <a:off x="3935760" y="2745296"/>
            <a:ext cx="62646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2919527" cy="1476425"/>
            <a:chOff x="512177" y="165021"/>
            <a:chExt cx="2551993" cy="1476425"/>
          </a:xfrm>
        </p:grpSpPr>
        <p:sp>
          <p:nvSpPr>
            <p:cNvPr id="59" name="文本框 14"/>
            <p:cNvSpPr/>
            <p:nvPr/>
          </p:nvSpPr>
          <p:spPr>
            <a:xfrm>
              <a:off x="1511134" y="318007"/>
              <a:ext cx="1553036" cy="13234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648CAFD-76D6-4141-8476-CAEB826829E3}"/>
              </a:ext>
            </a:extLst>
          </p:cNvPr>
          <p:cNvSpPr/>
          <p:nvPr/>
        </p:nvSpPr>
        <p:spPr>
          <a:xfrm>
            <a:off x="2927643" y="2412632"/>
            <a:ext cx="1456192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D947E-7C4B-4EB8-8C41-24BF10C2E973}"/>
              </a:ext>
            </a:extLst>
          </p:cNvPr>
          <p:cNvSpPr/>
          <p:nvPr/>
        </p:nvSpPr>
        <p:spPr>
          <a:xfrm>
            <a:off x="4410322" y="2434588"/>
            <a:ext cx="1416508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2FA4D9-2E86-437C-8AAA-61FE90D59490}"/>
              </a:ext>
            </a:extLst>
          </p:cNvPr>
          <p:cNvSpPr/>
          <p:nvPr/>
        </p:nvSpPr>
        <p:spPr>
          <a:xfrm>
            <a:off x="5894472" y="2434588"/>
            <a:ext cx="1353656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068F08D-20BC-4206-910E-8716F099B251}"/>
              </a:ext>
            </a:extLst>
          </p:cNvPr>
          <p:cNvSpPr/>
          <p:nvPr/>
        </p:nvSpPr>
        <p:spPr>
          <a:xfrm>
            <a:off x="7310388" y="2454776"/>
            <a:ext cx="1416508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D76A36B-64A6-4308-95F7-9111B2362224}"/>
              </a:ext>
            </a:extLst>
          </p:cNvPr>
          <p:cNvSpPr/>
          <p:nvPr/>
        </p:nvSpPr>
        <p:spPr>
          <a:xfrm>
            <a:off x="8832303" y="2420888"/>
            <a:ext cx="1512167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A197EB-109E-451E-A5FD-60E5D8E8B52D}"/>
              </a:ext>
            </a:extLst>
          </p:cNvPr>
          <p:cNvSpPr/>
          <p:nvPr/>
        </p:nvSpPr>
        <p:spPr>
          <a:xfrm>
            <a:off x="1511134" y="3775010"/>
            <a:ext cx="1416509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2BD0D7E-E920-4AE2-9729-151C5BD13545}"/>
              </a:ext>
            </a:extLst>
          </p:cNvPr>
          <p:cNvSpPr/>
          <p:nvPr/>
        </p:nvSpPr>
        <p:spPr>
          <a:xfrm>
            <a:off x="2967326" y="3775010"/>
            <a:ext cx="1416509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uôc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65A7654-6D9D-4783-9979-E3B7C77886C9}"/>
              </a:ext>
            </a:extLst>
          </p:cNvPr>
          <p:cNvSpPr/>
          <p:nvPr/>
        </p:nvSpPr>
        <p:spPr>
          <a:xfrm>
            <a:off x="4434537" y="3775010"/>
            <a:ext cx="1416509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53B4E61-9E9D-4992-ABD7-4A1392AD430F}"/>
              </a:ext>
            </a:extLst>
          </p:cNvPr>
          <p:cNvSpPr/>
          <p:nvPr/>
        </p:nvSpPr>
        <p:spPr>
          <a:xfrm>
            <a:off x="5905158" y="3775010"/>
            <a:ext cx="1416509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7C6324A-CE60-4E4B-A124-95148695A8C5}"/>
              </a:ext>
            </a:extLst>
          </p:cNvPr>
          <p:cNvSpPr/>
          <p:nvPr/>
        </p:nvSpPr>
        <p:spPr>
          <a:xfrm>
            <a:off x="7341404" y="3775010"/>
            <a:ext cx="1416509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90853E7-022C-44BD-B456-9344457AFA5F}"/>
              </a:ext>
            </a:extLst>
          </p:cNvPr>
          <p:cNvSpPr/>
          <p:nvPr/>
        </p:nvSpPr>
        <p:spPr>
          <a:xfrm>
            <a:off x="8832304" y="3764233"/>
            <a:ext cx="1512168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418A3C-649F-4666-BC9F-95035109F364}"/>
              </a:ext>
            </a:extLst>
          </p:cNvPr>
          <p:cNvSpPr txBox="1"/>
          <p:nvPr/>
        </p:nvSpPr>
        <p:spPr>
          <a:xfrm>
            <a:off x="4495737" y="3996807"/>
            <a:ext cx="2025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6CF7A91-DDB8-498A-83C1-7CA3B585F599}"/>
              </a:ext>
            </a:extLst>
          </p:cNvPr>
          <p:cNvSpPr txBox="1"/>
          <p:nvPr/>
        </p:nvSpPr>
        <p:spPr>
          <a:xfrm>
            <a:off x="6071570" y="3988094"/>
            <a:ext cx="2047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BB0120-F9BC-4757-8241-9E5E17AA634D}"/>
              </a:ext>
            </a:extLst>
          </p:cNvPr>
          <p:cNvSpPr txBox="1"/>
          <p:nvPr/>
        </p:nvSpPr>
        <p:spPr>
          <a:xfrm>
            <a:off x="7561928" y="3939913"/>
            <a:ext cx="2025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CF582D1-E962-4346-B0E7-33E0E34A814A}"/>
              </a:ext>
            </a:extLst>
          </p:cNvPr>
          <p:cNvSpPr txBox="1"/>
          <p:nvPr/>
        </p:nvSpPr>
        <p:spPr>
          <a:xfrm>
            <a:off x="8832304" y="3939912"/>
            <a:ext cx="270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FB907D-47AD-47DB-B880-98860B910951}"/>
              </a:ext>
            </a:extLst>
          </p:cNvPr>
          <p:cNvSpPr/>
          <p:nvPr/>
        </p:nvSpPr>
        <p:spPr>
          <a:xfrm>
            <a:off x="2695758" y="3314931"/>
            <a:ext cx="2136594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B44A19-1FCC-4934-BA12-FCD99762E82D}"/>
              </a:ext>
            </a:extLst>
          </p:cNvPr>
          <p:cNvSpPr/>
          <p:nvPr/>
        </p:nvSpPr>
        <p:spPr>
          <a:xfrm>
            <a:off x="2695757" y="4682480"/>
            <a:ext cx="2136594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18F504-F9E0-4B5F-95FB-C9FFD0E41630}"/>
              </a:ext>
            </a:extLst>
          </p:cNvPr>
          <p:cNvSpPr/>
          <p:nvPr/>
        </p:nvSpPr>
        <p:spPr>
          <a:xfrm>
            <a:off x="4879643" y="1946779"/>
            <a:ext cx="2136594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6B519-35C1-4C0F-B6C4-D6F606D9BE47}"/>
              </a:ext>
            </a:extLst>
          </p:cNvPr>
          <p:cNvSpPr/>
          <p:nvPr/>
        </p:nvSpPr>
        <p:spPr>
          <a:xfrm>
            <a:off x="4879643" y="3314931"/>
            <a:ext cx="2136594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9164D3-6DC9-4F0C-B0BF-29F7A0D44EEF}"/>
              </a:ext>
            </a:extLst>
          </p:cNvPr>
          <p:cNvSpPr/>
          <p:nvPr/>
        </p:nvSpPr>
        <p:spPr>
          <a:xfrm>
            <a:off x="4888308" y="4683083"/>
            <a:ext cx="2136594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7E1136-89EF-437E-9B97-E614A399E711}"/>
              </a:ext>
            </a:extLst>
          </p:cNvPr>
          <p:cNvSpPr/>
          <p:nvPr/>
        </p:nvSpPr>
        <p:spPr>
          <a:xfrm>
            <a:off x="7080859" y="3314931"/>
            <a:ext cx="2136594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2B32A2-1123-488A-9520-75ECF4D34DF1}"/>
              </a:ext>
            </a:extLst>
          </p:cNvPr>
          <p:cNvSpPr/>
          <p:nvPr/>
        </p:nvSpPr>
        <p:spPr>
          <a:xfrm>
            <a:off x="7089524" y="4683083"/>
            <a:ext cx="2136594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A78E9D-41CB-4D28-8AD9-7A4D5237C53A}"/>
              </a:ext>
            </a:extLst>
          </p:cNvPr>
          <p:cNvSpPr/>
          <p:nvPr/>
        </p:nvSpPr>
        <p:spPr>
          <a:xfrm>
            <a:off x="7060304" y="1942115"/>
            <a:ext cx="2136594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218CEF-EB69-4F17-BC59-02AAE3A69B1D}"/>
              </a:ext>
            </a:extLst>
          </p:cNvPr>
          <p:cNvCxnSpPr/>
          <p:nvPr/>
        </p:nvCxnSpPr>
        <p:spPr>
          <a:xfrm>
            <a:off x="7089524" y="3314931"/>
            <a:ext cx="2127929" cy="129614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7CC162-7D6E-4E05-850B-E7C2ECA16372}"/>
              </a:ext>
            </a:extLst>
          </p:cNvPr>
          <p:cNvCxnSpPr>
            <a:cxnSpLocks/>
          </p:cNvCxnSpPr>
          <p:nvPr/>
        </p:nvCxnSpPr>
        <p:spPr>
          <a:xfrm flipV="1">
            <a:off x="7089524" y="3344878"/>
            <a:ext cx="2107374" cy="12661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ầu trời trong xanh - VietNamNet">
            <a:extLst>
              <a:ext uri="{FF2B5EF4-FFF2-40B4-BE49-F238E27FC236}">
                <a16:creationId xmlns:a16="http://schemas.microsoft.com/office/drawing/2014/main" id="{F5E5B894-8AB3-4374-8A0A-7FCFDC4B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5" y="11287"/>
            <a:ext cx="12238435" cy="52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AACC1A1-99AD-4C9E-84A5-39A9D4F6D9EC}"/>
              </a:ext>
            </a:extLst>
          </p:cNvPr>
          <p:cNvSpPr/>
          <p:nvPr/>
        </p:nvSpPr>
        <p:spPr>
          <a:xfrm>
            <a:off x="443372" y="1027548"/>
            <a:ext cx="3029060" cy="129614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cưỡi</a:t>
            </a:r>
            <a:r>
              <a:rPr lang="en-US" sz="28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US" sz="28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3B3EEE8-5952-4C80-BB73-6C8B72DD98BA}"/>
              </a:ext>
            </a:extLst>
          </p:cNvPr>
          <p:cNvSpPr/>
          <p:nvPr/>
        </p:nvSpPr>
        <p:spPr>
          <a:xfrm>
            <a:off x="3687091" y="123003"/>
            <a:ext cx="2664296" cy="129614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34EAD8C-74DB-41A0-B728-83B837C08DC2}"/>
              </a:ext>
            </a:extLst>
          </p:cNvPr>
          <p:cNvSpPr/>
          <p:nvPr/>
        </p:nvSpPr>
        <p:spPr>
          <a:xfrm>
            <a:off x="6875314" y="421405"/>
            <a:ext cx="2664296" cy="129614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E709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rgbClr val="E709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E709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solidFill>
                <a:srgbClr val="E709C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E65C1A5-D326-45EE-9E28-BECD8D24A4AE}"/>
              </a:ext>
            </a:extLst>
          </p:cNvPr>
          <p:cNvSpPr/>
          <p:nvPr/>
        </p:nvSpPr>
        <p:spPr>
          <a:xfrm>
            <a:off x="8699836" y="1554523"/>
            <a:ext cx="2940779" cy="129614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3F5BFD-169A-4429-9433-74B2FBB74743}"/>
              </a:ext>
            </a:extLst>
          </p:cNvPr>
          <p:cNvSpPr/>
          <p:nvPr/>
        </p:nvSpPr>
        <p:spPr>
          <a:xfrm>
            <a:off x="8948581" y="2957355"/>
            <a:ext cx="3212373" cy="129614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E709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2800" dirty="0">
                <a:solidFill>
                  <a:srgbClr val="E709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E709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solidFill>
                <a:srgbClr val="E709C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DD74AA0A-9E21-4F3A-B38B-B5C196C6B79B}"/>
              </a:ext>
            </a:extLst>
          </p:cNvPr>
          <p:cNvSpPr/>
          <p:nvPr/>
        </p:nvSpPr>
        <p:spPr>
          <a:xfrm>
            <a:off x="3627760" y="1763227"/>
            <a:ext cx="3029060" cy="129614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r>
              <a:rPr lang="en-US" sz="28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vải</a:t>
            </a:r>
            <a:endParaRPr lang="en-US" sz="28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386E7B7E-2161-4146-A3ED-1BBABCCEE04A}"/>
              </a:ext>
            </a:extLst>
          </p:cNvPr>
          <p:cNvSpPr/>
          <p:nvPr/>
        </p:nvSpPr>
        <p:spPr>
          <a:xfrm>
            <a:off x="428115" y="2982278"/>
            <a:ext cx="3369367" cy="129614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luống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cuống</a:t>
            </a:r>
            <a:endParaRPr 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6" t="73318" r="21504" b="-1095"/>
          <a:stretch/>
        </p:blipFill>
        <p:spPr>
          <a:xfrm>
            <a:off x="7078580" y="3820760"/>
            <a:ext cx="2257765" cy="1393126"/>
          </a:xfrm>
          <a:prstGeom prst="snip1Rect">
            <a:avLst>
              <a:gd name="adj" fmla="val 47459"/>
            </a:avLst>
          </a:prstGeom>
        </p:spPr>
      </p:pic>
      <p:pic>
        <p:nvPicPr>
          <p:cNvPr id="1028" name="Picture 4" descr="Cây Cỏ Nhật Còn Gọi Là Cỏ Nhung Nhật Giá Rẻ Tại Vườn Cây Hòa Bình">
            <a:extLst>
              <a:ext uri="{FF2B5EF4-FFF2-40B4-BE49-F238E27FC236}">
                <a16:creationId xmlns:a16="http://schemas.microsoft.com/office/drawing/2014/main" id="{24B625B3-3E6F-4BF0-BDA6-EEEADC3B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5149315"/>
            <a:ext cx="12529392" cy="1901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F84087-62EB-49AE-A6C5-E845A6A90A10}"/>
              </a:ext>
            </a:extLst>
          </p:cNvPr>
          <p:cNvSpPr/>
          <p:nvPr/>
        </p:nvSpPr>
        <p:spPr>
          <a:xfrm>
            <a:off x="191344" y="5110345"/>
            <a:ext cx="11809312" cy="17437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65C894C-723E-4B85-ADBC-F06B076E4506}"/>
              </a:ext>
            </a:extLst>
          </p:cNvPr>
          <p:cNvSpPr/>
          <p:nvPr/>
        </p:nvSpPr>
        <p:spPr>
          <a:xfrm>
            <a:off x="5424249" y="3120451"/>
            <a:ext cx="2664296" cy="129614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lem</a:t>
            </a:r>
            <a:r>
              <a:rPr lang="en-US" sz="2800" b="1" dirty="0">
                <a:solidFill>
                  <a:schemeClr val="accent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luốc</a:t>
            </a:r>
            <a:endParaRPr lang="en-US" sz="2800" b="1" dirty="0">
              <a:solidFill>
                <a:schemeClr val="accent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746156F-57B6-44DF-ADD4-A454628D1EA0}"/>
              </a:ext>
            </a:extLst>
          </p:cNvPr>
          <p:cNvSpPr/>
          <p:nvPr/>
        </p:nvSpPr>
        <p:spPr>
          <a:xfrm>
            <a:off x="5159896" y="2773479"/>
            <a:ext cx="187220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E19AC1-D76D-460B-B8F0-75CC13067D7F}"/>
              </a:ext>
            </a:extLst>
          </p:cNvPr>
          <p:cNvSpPr txBox="1"/>
          <p:nvPr/>
        </p:nvSpPr>
        <p:spPr>
          <a:xfrm>
            <a:off x="2567678" y="4077072"/>
            <a:ext cx="824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6C1DB-5363-4B7D-A1B5-B892E810EFA3}"/>
              </a:ext>
            </a:extLst>
          </p:cNvPr>
          <p:cNvSpPr txBox="1"/>
          <p:nvPr/>
        </p:nvSpPr>
        <p:spPr>
          <a:xfrm>
            <a:off x="3935760" y="2745296"/>
            <a:ext cx="62646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710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Aumerle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212</Words>
  <Application>Microsoft Office PowerPoint</Application>
  <PresentationFormat>Widescreen</PresentationFormat>
  <Paragraphs>53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Calibri</vt:lpstr>
      <vt:lpstr>Calibri Light</vt:lpstr>
      <vt:lpstr>Aumerle template</vt:lpstr>
      <vt:lpstr>2_Office Theme</vt:lpstr>
      <vt:lpstr>Office Theme</vt:lpstr>
      <vt:lpstr>Office 主题​​</vt:lpstr>
      <vt:lpstr>3_Office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384.10I. Lâm, Trần Bảo</cp:lastModifiedBy>
  <cp:revision>8</cp:revision>
  <dcterms:created xsi:type="dcterms:W3CDTF">2020-08-22T03:04:00Z</dcterms:created>
  <dcterms:modified xsi:type="dcterms:W3CDTF">2021-12-19T02:44:42Z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